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63" r:id="rId9"/>
    <p:sldId id="264" r:id="rId10"/>
    <p:sldId id="265" r:id="rId11"/>
    <p:sldId id="259" r:id="rId12"/>
    <p:sldId id="266" r:id="rId13"/>
    <p:sldId id="267" r:id="rId14"/>
    <p:sldId id="268" r:id="rId15"/>
    <p:sldId id="272" r:id="rId16"/>
    <p:sldId id="270" r:id="rId17"/>
    <p:sldId id="271" r:id="rId18"/>
    <p:sldId id="273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D8E8AA-6368-4D82-A04A-5560302B7DA2}">
          <p14:sldIdLst>
            <p14:sldId id="256"/>
            <p14:sldId id="257"/>
            <p14:sldId id="258"/>
            <p14:sldId id="260"/>
            <p14:sldId id="261"/>
            <p14:sldId id="262"/>
            <p14:sldId id="274"/>
            <p14:sldId id="263"/>
            <p14:sldId id="264"/>
            <p14:sldId id="265"/>
            <p14:sldId id="259"/>
            <p14:sldId id="266"/>
            <p14:sldId id="267"/>
            <p14:sldId id="268"/>
            <p14:sldId id="272"/>
            <p14:sldId id="270"/>
            <p14:sldId id="271"/>
            <p14:sldId id="27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self-balancing robot Bluetooth control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250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Duc Nguyen</a:t>
            </a:r>
          </a:p>
          <a:p>
            <a:pPr algn="ctr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Duong Truong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77" y="1599145"/>
            <a:ext cx="1981372" cy="2639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289" y="4378570"/>
            <a:ext cx="469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11.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Rechargeable battery 10.8 V 1.3 AH Li-ion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7" y="386858"/>
            <a:ext cx="2376141" cy="2127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1476" y="2718988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12. Battery 6V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69" y="3396762"/>
            <a:ext cx="1963615" cy="1963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4300" y="5631420"/>
            <a:ext cx="25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13. Connector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Fritzing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 1.8.5 Arduino Software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 Inventor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Autodesk Inventor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0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68" y="1844222"/>
            <a:ext cx="6924177" cy="3905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5761" y="5811715"/>
            <a:ext cx="7406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14.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Circuit representation 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ritzing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 screenshot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4078" y="861646"/>
            <a:ext cx="5035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FRITZING SOFTWARE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32646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03" y="1565031"/>
            <a:ext cx="2721775" cy="4265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060" y="5961184"/>
            <a:ext cx="6427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15. Android Interface on the MIT App Inventor 2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1" y="545123"/>
            <a:ext cx="546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MIT APP INVENTOR 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2631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01" y="1547446"/>
            <a:ext cx="7791919" cy="4306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9278" y="5930664"/>
            <a:ext cx="661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16. Blocks Connection on the MIT App Inventor 2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7095" y="545095"/>
            <a:ext cx="51732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MIT APP INVENTOR 2</a:t>
            </a:r>
          </a:p>
        </p:txBody>
      </p:sp>
    </p:spTree>
    <p:extLst>
      <p:ext uri="{BB962C8B-B14F-4D97-AF65-F5344CB8AC3E}">
        <p14:creationId xmlns:p14="http://schemas.microsoft.com/office/powerpoint/2010/main" val="297405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4691" y="5930664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17. Example Programming Interface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7095" y="545095"/>
            <a:ext cx="6372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IDE 1.8.5 Arduino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09" y="1324676"/>
            <a:ext cx="3722409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8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8581" y="5970482"/>
            <a:ext cx="319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18. Original version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8303" y="562680"/>
            <a:ext cx="5245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SAMPLE VERSION 1.0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55" y="1420765"/>
            <a:ext cx="2746753" cy="43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5567" y="5896060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19. Robot version 1.1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8303" y="562680"/>
            <a:ext cx="5245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SAMPLE VERSION 1.1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41" y="1678070"/>
            <a:ext cx="3083577" cy="40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5567" y="5896060"/>
            <a:ext cx="353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19. Robot final 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8303" y="562680"/>
            <a:ext cx="5245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SAMPLE VERSION 1.2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72" y="1405182"/>
            <a:ext cx="3647712" cy="43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6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91509" y="3086101"/>
            <a:ext cx="895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THANK YOU FOR LISTENING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939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2371" y="2057401"/>
            <a:ext cx="929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main purpose of this idea was to design a two wheels robot which was able to stabilize even lifting items on it and remotely control in a medium </a:t>
            </a:r>
            <a:r>
              <a:rPr lang="en-US" dirty="0" smtClean="0"/>
              <a:t>range.</a:t>
            </a:r>
          </a:p>
          <a:p>
            <a:endParaRPr lang="en-US" dirty="0"/>
          </a:p>
          <a:p>
            <a:r>
              <a:rPr lang="en-US" dirty="0"/>
              <a:t>The target </a:t>
            </a:r>
            <a:r>
              <a:rPr lang="en-US" dirty="0" smtClean="0"/>
              <a:t>was </a:t>
            </a:r>
            <a:r>
              <a:rPr lang="en-US" dirty="0"/>
              <a:t>to create a self- balancing robot with remote control via Bluetooth signal which would be utilized as a conductive household assistant.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With a self- balancing ability and mobilizing on different types of surface, the robot could be the most fitting choice in family uses such as carrying goods then delivering to designated points.</a:t>
            </a:r>
          </a:p>
        </p:txBody>
      </p:sp>
    </p:spTree>
    <p:extLst>
      <p:ext uri="{BB962C8B-B14F-4D97-AF65-F5344CB8AC3E}">
        <p14:creationId xmlns:p14="http://schemas.microsoft.com/office/powerpoint/2010/main" val="36168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Arduino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R3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Inertial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Measurement Unit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MPU-6050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Gear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Motors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L298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Dual H-Bridge DC Motor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HC-05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Bluetooth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Jumper Wires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9V Battery Connector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9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608" y="1299073"/>
            <a:ext cx="3237257" cy="22861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487941"/>
            <a:ext cx="4133446" cy="2176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441" y="3829941"/>
            <a:ext cx="498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Arduino Board elaborative model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7476" y="3829941"/>
            <a:ext cx="3833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2.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Arduino Uno R3 Board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86" y="1476239"/>
            <a:ext cx="792549" cy="11095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3608" y="2901462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 3. MPU 6050 Circuit Board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92" y="971721"/>
            <a:ext cx="4712616" cy="2804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696" y="4009293"/>
            <a:ext cx="5872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4.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Configuring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MPU 6050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Arduino Uno</a:t>
            </a:r>
          </a:p>
        </p:txBody>
      </p:sp>
    </p:spTree>
    <p:extLst>
      <p:ext uri="{BB962C8B-B14F-4D97-AF65-F5344CB8AC3E}">
        <p14:creationId xmlns:p14="http://schemas.microsoft.com/office/powerpoint/2010/main" val="39519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214" y="2087220"/>
            <a:ext cx="2194750" cy="1646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5474" y="3947736"/>
            <a:ext cx="575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Plastic Robot Wheel Tire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with DC3-6V Gear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328" y="2485917"/>
            <a:ext cx="2078916" cy="117053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22" y="1636515"/>
            <a:ext cx="2019935" cy="20199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2195" y="3921341"/>
            <a:ext cx="521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6. Dual H-Bridge L298N DC Motor Drive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5763" y="3921341"/>
            <a:ext cx="482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7. </a:t>
            </a:r>
            <a:r>
              <a:rPr lang="en-GB" dirty="0" smtClean="0"/>
              <a:t>Switches </a:t>
            </a:r>
            <a:r>
              <a:rPr lang="en-GB" dirty="0"/>
              <a:t>based H-Bridge for driving a DC motor both ways (FWD/ BWD)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4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79" y="1076752"/>
            <a:ext cx="5270259" cy="3829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3217" y="5275385"/>
            <a:ext cx="6669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Configuring L298N with Arduino and DC Motors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61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16" y="1412185"/>
            <a:ext cx="3218967" cy="2152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04" y="1046393"/>
            <a:ext cx="4986960" cy="2883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6621" y="3815861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9.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HC-05 Bluetooth Module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1407" y="4215971"/>
            <a:ext cx="500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10.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Configuring HC-05 with Arduino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0121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114</TotalTime>
  <Words>324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self-balancing robot Bluetooth control</vt:lpstr>
      <vt:lpstr>Concept of project</vt:lpstr>
      <vt:lpstr>Electronic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self-balancing robot Bluetooth control</dc:title>
  <dc:creator>Windows User</dc:creator>
  <cp:lastModifiedBy>Windows User</cp:lastModifiedBy>
  <cp:revision>13</cp:revision>
  <dcterms:created xsi:type="dcterms:W3CDTF">2018-08-22T17:24:27Z</dcterms:created>
  <dcterms:modified xsi:type="dcterms:W3CDTF">2018-08-23T07:46:25Z</dcterms:modified>
</cp:coreProperties>
</file>